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3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4" r:id="rId14"/>
    <p:sldId id="356" r:id="rId15"/>
    <p:sldId id="358" r:id="rId16"/>
    <p:sldId id="357" r:id="rId17"/>
    <p:sldId id="351" r:id="rId18"/>
    <p:sldId id="352" r:id="rId19"/>
    <p:sldId id="346" r:id="rId20"/>
    <p:sldId id="268" r:id="rId21"/>
    <p:sldId id="3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4"/>
            <p14:sldId id="356"/>
            <p14:sldId id="358"/>
            <p14:sldId id="357"/>
            <p14:sldId id="351"/>
            <p14:sldId id="352"/>
            <p14:sldId id="346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151"/>
  </p:normalViewPr>
  <p:slideViewPr>
    <p:cSldViewPr snapToGrid="0">
      <p:cViewPr varScale="1">
        <p:scale>
          <a:sx n="98" d="100"/>
          <a:sy n="98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/>
            <a:t>Daten nur im xml-Format beziehbar (kein .json)</a:t>
          </a:r>
          <a:endParaRPr lang="en-US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/>
            <a:t>Nur Header werden angezeigt, kein Inhalt</a:t>
          </a:r>
          <a:endParaRPr lang="en-US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nur im xml-Format beziehbar (kein .json)</a:t>
          </a:r>
          <a:endParaRPr lang="en-US" sz="1500" kern="120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Nur Header werden angezeigt, kein Inhalt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B3054-B75A-4BD7-8B3E-8DC0F614FAF3}" type="datetimeFigureOut">
              <a:rPr lang="de-DE" smtClean="0"/>
              <a:pPr/>
              <a:t>24.06.22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30.06.22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Projektpräsentation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jp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main.js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Abflussbildungsprozesse SoSe2022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/>
              <a:t>Winter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22B07E-0C1B-CDC6-4D3D-4E6C3AFB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D49F6-3400-DB52-B384-A8F9B004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3821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5080" y="6223828"/>
            <a:ext cx="448329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/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71DA76-B865-A4E6-79B3-0A436DFCA7FD}"/>
              </a:ext>
            </a:extLst>
          </p:cNvPr>
          <p:cNvGrpSpPr/>
          <p:nvPr/>
        </p:nvGrpSpPr>
        <p:grpSpPr>
          <a:xfrm>
            <a:off x="1142997" y="1618199"/>
            <a:ext cx="5659200" cy="2596275"/>
            <a:chOff x="1142997" y="1618199"/>
            <a:chExt cx="5659200" cy="259627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DC7E2EF-2E6A-A7F5-ABF8-11BCE285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2997" y="1618199"/>
              <a:ext cx="5659200" cy="2596275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12D6678-6EF4-0BA4-301A-5AAC0DAD7393}"/>
                </a:ext>
              </a:extLst>
            </p:cNvPr>
            <p:cNvSpPr/>
            <p:nvPr/>
          </p:nvSpPr>
          <p:spPr>
            <a:xfrm>
              <a:off x="1142997" y="3155092"/>
              <a:ext cx="5659200" cy="10593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E05A5BCD-ABCC-2D75-3F5A-DE59AE53033A}"/>
                </a:ext>
              </a:extLst>
            </p:cNvPr>
            <p:cNvCxnSpPr/>
            <p:nvPr/>
          </p:nvCxnSpPr>
          <p:spPr>
            <a:xfrm flipV="1">
              <a:off x="1142997" y="3155092"/>
              <a:ext cx="5659200" cy="105938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02197" y="2144174"/>
            <a:ext cx="1848736" cy="1540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903</Words>
  <Application>Microsoft Macintosh PowerPoint</Application>
  <PresentationFormat>Breitbild</PresentationFormat>
  <Paragraphs>175</Paragraphs>
  <Slides>21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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 Winter</vt:lpstr>
      <vt:lpstr>Index.html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Maria Heinrich</cp:lastModifiedBy>
  <cp:revision>30</cp:revision>
  <dcterms:created xsi:type="dcterms:W3CDTF">2022-06-08T08:59:50Z</dcterms:created>
  <dcterms:modified xsi:type="dcterms:W3CDTF">2022-06-24T08:37:27Z</dcterms:modified>
</cp:coreProperties>
</file>